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Paytm Clone: MERN-Powered Payments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development of a Paytm clone using the MERN stack. It highlights key features, technical considerations, and the future roadmap of this project.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2612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Sahil Thomake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 to Paytm and the Digital Payments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5018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Paytm: India's Digital Payment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Paytm is a leading digital payments platform in India, offering a wide range of services, including mobile recharge, bill payments, money transfers, and online shopping.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3788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Rise of Digital Payments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Indian digital payments landscape has witnessed significant growth, driven by increased smartphone penetration, internet access, and government initiatives promoting digital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11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Features of the Paytm Clone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8876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68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Accounts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178969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registration, profile management, and multi-factor authentication for enhanced security.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38876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68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Digital Wallet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178969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wallet system for adding funds, managing balance, and making payments.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356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Bill Payments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847159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integration with various utility service providers for bill payments and mobile recharges.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1541" y="5356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Money Transfers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1541" y="5847159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and secure transfer of funds between users via bank accounts or mobile numbers.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10058400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Building the Paytm Clone with MERN Stack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2043" y="2320409"/>
            <a:ext cx="9656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MongoDB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785217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NoSQL database for storing user data, transaction history, and other critical information.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1587600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3349" y="3662482"/>
            <a:ext cx="15394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32374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Express.js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Node.js framework for building the backend API to handle requests and manage data.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1587600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4182" y="5196840"/>
            <a:ext cx="152281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React.js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library for building a dynamic and responsive user interface for the web application.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1587600"/>
            </a:avLst>
          </a:prstGeom>
          <a:solidFill>
            <a:srgbClr val="FC833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9063" y="6731198"/>
            <a:ext cx="16252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Node.js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runtime environment for executing the backend logic and handling server-side operations.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Authentication and Secure Transactions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Secure Login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robust user authentication protocols for secure access to user accounts.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Encryption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strong encryption algorithms to protect sensitive user data and transaction information.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339006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Two-Factor Authentication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an extra layer of security by requiring users to provide multiple forms of authentication.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Integrating Payment Gateways and Wallets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with popular payment gateways like Razorpay and PayU for seamless transaction processing.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Wallet Support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users to link their mobile wallets, such as Google Pay and PhonePe, for easy payments.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secure and compliant integration of payment gateways and wallets for safe transaction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0909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Scalability and Performance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Scaling the application to handle millions of users and transactions.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498955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Transactions/sec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511766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database queries, caching mechanisms, and load balancing for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Roadmap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Paytm clone project is poised to become a comprehensive and user-friendly digital payments platform. Future development plans include integrating new features, expanding services, and enhancing the user experience for an even more robust and scalable platform.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2025-01-07T07:01:50Z</dcterms:created>
  <dcterms:modified xsi:type="dcterms:W3CDTF">2025-01-07T07:01:50Z</dcterms:modified>
</cp:coreProperties>
</file>